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899953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1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064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282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8580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674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>
                    <a:tint val="82000"/>
                  </a:schemeClr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82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82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049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42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500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52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473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917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08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558BA5-7BBD-4531-B0B7-6CB72A31D2B5}" type="datetimeFigureOut">
              <a:rPr lang="de-DE" smtClean="0"/>
              <a:t>05.08.2025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2E911A-094C-4361-88CE-631681E95F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21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7E05884A-581A-7ABE-3699-950D24F3E085}"/>
              </a:ext>
            </a:extLst>
          </p:cNvPr>
          <p:cNvSpPr txBox="1"/>
          <p:nvPr/>
        </p:nvSpPr>
        <p:spPr>
          <a:xfrm>
            <a:off x="249382" y="268376"/>
            <a:ext cx="8495607" cy="612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de-DE" dirty="0"/>
              <a:t>Ihr Foto</a:t>
            </a:r>
          </a:p>
        </p:txBody>
      </p:sp>
      <p:pic>
        <p:nvPicPr>
          <p:cNvPr id="5" name="Grafik 4" descr="Ein Bild, das Text, Screenshot, Schrift, Grafiken enthält.&#10;&#10;KI-generierte Inhalte können fehlerhaft sein.">
            <a:extLst>
              <a:ext uri="{FF2B5EF4-FFF2-40B4-BE49-F238E27FC236}">
                <a16:creationId xmlns:a16="http://schemas.microsoft.com/office/drawing/2014/main" id="{2DACDDB5-6397-4D7A-5328-CC54D3C1FB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999538" cy="899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76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Felzmann, Lea</dc:creator>
  <cp:lastModifiedBy>Felzmann, Lea</cp:lastModifiedBy>
  <cp:revision>2</cp:revision>
  <dcterms:created xsi:type="dcterms:W3CDTF">2025-08-05T08:47:28Z</dcterms:created>
  <dcterms:modified xsi:type="dcterms:W3CDTF">2025-08-05T08:53:34Z</dcterms:modified>
</cp:coreProperties>
</file>