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899953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64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82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58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7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>
                    <a:tint val="82000"/>
                  </a:schemeClr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82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82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04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4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50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52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47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91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08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21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E8EF00-E9A7-2580-2993-BDB7D7317F1A}"/>
              </a:ext>
            </a:extLst>
          </p:cNvPr>
          <p:cNvSpPr txBox="1"/>
          <p:nvPr/>
        </p:nvSpPr>
        <p:spPr>
          <a:xfrm>
            <a:off x="249382" y="268376"/>
            <a:ext cx="8495607" cy="61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/>
              <a:t>Ihr Foto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404BA6A-ED18-40B0-74AE-431B3F167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Felzmann, Lea</dc:creator>
  <cp:lastModifiedBy>Felzmann, Lea</cp:lastModifiedBy>
  <cp:revision>2</cp:revision>
  <dcterms:created xsi:type="dcterms:W3CDTF">2025-08-05T08:47:28Z</dcterms:created>
  <dcterms:modified xsi:type="dcterms:W3CDTF">2025-08-05T08:53:20Z</dcterms:modified>
</cp:coreProperties>
</file>