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999538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21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064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282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58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67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82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82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04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4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850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52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547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91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08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21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7E05884A-581A-7ABE-3699-950D24F3E085}"/>
              </a:ext>
            </a:extLst>
          </p:cNvPr>
          <p:cNvSpPr txBox="1"/>
          <p:nvPr/>
        </p:nvSpPr>
        <p:spPr>
          <a:xfrm>
            <a:off x="249382" y="268376"/>
            <a:ext cx="8495607" cy="612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/>
              <a:t>Ihr Foto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DACDDB5-6397-4D7A-5328-CC54D3C1F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999538" cy="899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76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Felzmann, Lea</dc:creator>
  <cp:lastModifiedBy>Felzmann, Lea</cp:lastModifiedBy>
  <cp:revision>3</cp:revision>
  <dcterms:created xsi:type="dcterms:W3CDTF">2025-08-05T08:47:28Z</dcterms:created>
  <dcterms:modified xsi:type="dcterms:W3CDTF">2026-03-04T09:47:03Z</dcterms:modified>
</cp:coreProperties>
</file>