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8999538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32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064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282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858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67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82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82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04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4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8500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52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547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917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083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558BA5-7BBD-4531-B0B7-6CB72A31D2B5}" type="datetimeFigureOut">
              <a:rPr lang="de-DE" smtClean="0"/>
              <a:t>04.03.2026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2E911A-094C-4361-88CE-631681E95FB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421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9DE8EF00-E9A7-2580-2993-BDB7D7317F1A}"/>
              </a:ext>
            </a:extLst>
          </p:cNvPr>
          <p:cNvSpPr txBox="1"/>
          <p:nvPr/>
        </p:nvSpPr>
        <p:spPr>
          <a:xfrm>
            <a:off x="249382" y="268376"/>
            <a:ext cx="8495607" cy="612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dirty="0"/>
              <a:t>Ihr Foto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404BA6A-ED18-40B0-74AE-431B3F1672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999538" cy="899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0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Felzmann, Lea</dc:creator>
  <cp:lastModifiedBy>Felzmann, Lea</cp:lastModifiedBy>
  <cp:revision>3</cp:revision>
  <dcterms:created xsi:type="dcterms:W3CDTF">2025-08-05T08:47:28Z</dcterms:created>
  <dcterms:modified xsi:type="dcterms:W3CDTF">2026-03-04T09:47:26Z</dcterms:modified>
</cp:coreProperties>
</file>